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57" r:id="rId6"/>
    <p:sldId id="259" r:id="rId7"/>
    <p:sldId id="277" r:id="rId8"/>
    <p:sldId id="278" r:id="rId9"/>
    <p:sldId id="279" r:id="rId10"/>
    <p:sldId id="280" r:id="rId11"/>
    <p:sldId id="281" r:id="rId12"/>
    <p:sldId id="282" r:id="rId13"/>
    <p:sldId id="262" r:id="rId14"/>
    <p:sldId id="283" r:id="rId15"/>
    <p:sldId id="284" r:id="rId16"/>
    <p:sldId id="267" r:id="rId17"/>
    <p:sldId id="285" r:id="rId18"/>
    <p:sldId id="286" r:id="rId19"/>
    <p:sldId id="268" r:id="rId20"/>
    <p:sldId id="269" r:id="rId21"/>
    <p:sldId id="270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74" r:id="rId32"/>
    <p:sldId id="27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FDA00-A6D3-43D9-B1C9-72AD85581D64}" v="18" dt="2022-11-22T16:42:52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8" d="100"/>
          <a:sy n="48" d="100"/>
        </p:scale>
        <p:origin x="-1584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B7BB6-D8EF-44FF-B037-19156373CAE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3441864-7240-4BDD-93B3-2A890DD24148}">
      <dgm:prSet/>
      <dgm:spPr/>
      <dgm:t>
        <a:bodyPr/>
        <a:lstStyle/>
        <a:p>
          <a:r>
            <a:rPr lang="en-US" dirty="0"/>
            <a:t>PRODI KEHUTANAN</a:t>
          </a:r>
        </a:p>
      </dgm:t>
    </dgm:pt>
    <dgm:pt modelId="{3F688C0A-FF7A-4D78-8DEE-BB9415582BA6}" type="parTrans" cxnId="{EA14DC7E-5FFB-47C5-B916-41E8041E7352}">
      <dgm:prSet/>
      <dgm:spPr/>
      <dgm:t>
        <a:bodyPr/>
        <a:lstStyle/>
        <a:p>
          <a:endParaRPr lang="en-US"/>
        </a:p>
      </dgm:t>
    </dgm:pt>
    <dgm:pt modelId="{855E449C-1E14-42BF-9FBC-597219F8F129}" type="sibTrans" cxnId="{EA14DC7E-5FFB-47C5-B916-41E8041E7352}">
      <dgm:prSet/>
      <dgm:spPr/>
      <dgm:t>
        <a:bodyPr/>
        <a:lstStyle/>
        <a:p>
          <a:endParaRPr lang="en-US"/>
        </a:p>
      </dgm:t>
    </dgm:pt>
    <dgm:pt modelId="{ECA82736-1017-4E30-BD87-26DF706C773F}">
      <dgm:prSet/>
      <dgm:spPr/>
      <dgm:t>
        <a:bodyPr/>
        <a:lstStyle/>
        <a:p>
          <a:r>
            <a:rPr lang="en-US"/>
            <a:t>PRODI  PENGELOLAAN HUTAN</a:t>
          </a:r>
        </a:p>
      </dgm:t>
    </dgm:pt>
    <dgm:pt modelId="{BA8CE4AD-0C8E-4242-B8A5-64B07322B55F}" type="parTrans" cxnId="{D84F4014-0275-426D-8942-DA2A9EFE903C}">
      <dgm:prSet/>
      <dgm:spPr/>
      <dgm:t>
        <a:bodyPr/>
        <a:lstStyle/>
        <a:p>
          <a:endParaRPr lang="en-US"/>
        </a:p>
      </dgm:t>
    </dgm:pt>
    <dgm:pt modelId="{9532ECC7-9A87-4FA7-B7F6-E1D76A5B6E4E}" type="sibTrans" cxnId="{D84F4014-0275-426D-8942-DA2A9EFE903C}">
      <dgm:prSet/>
      <dgm:spPr/>
      <dgm:t>
        <a:bodyPr/>
        <a:lstStyle/>
        <a:p>
          <a:endParaRPr lang="en-US"/>
        </a:p>
      </dgm:t>
    </dgm:pt>
    <dgm:pt modelId="{3C2C65BC-D4D2-49C6-8B1A-DADF8210A7C2}">
      <dgm:prSet/>
      <dgm:spPr/>
      <dgm:t>
        <a:bodyPr/>
        <a:lstStyle/>
        <a:p>
          <a:r>
            <a:rPr lang="en-US"/>
            <a:t>PRODI ILMU LINGKUNGAN</a:t>
          </a:r>
        </a:p>
      </dgm:t>
    </dgm:pt>
    <dgm:pt modelId="{CB12F00E-5377-4AF7-B8BF-DDAF638E75D1}" type="parTrans" cxnId="{B2367AD5-545C-4C6E-8EE2-D9FF05D79A48}">
      <dgm:prSet/>
      <dgm:spPr/>
      <dgm:t>
        <a:bodyPr/>
        <a:lstStyle/>
        <a:p>
          <a:endParaRPr lang="en-US"/>
        </a:p>
      </dgm:t>
    </dgm:pt>
    <dgm:pt modelId="{3471F641-5DAC-42A1-AB3F-203E75D7E1D9}" type="sibTrans" cxnId="{B2367AD5-545C-4C6E-8EE2-D9FF05D79A48}">
      <dgm:prSet/>
      <dgm:spPr/>
      <dgm:t>
        <a:bodyPr/>
        <a:lstStyle/>
        <a:p>
          <a:endParaRPr lang="en-US"/>
        </a:p>
      </dgm:t>
    </dgm:pt>
    <dgm:pt modelId="{F39866E8-CF3B-4D22-8993-D925E464C66F}" type="pres">
      <dgm:prSet presAssocID="{726B7BB6-D8EF-44FF-B037-19156373CA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C86DCA-C039-4F53-B88A-CEE2E3EB877D}" type="pres">
      <dgm:prSet presAssocID="{63441864-7240-4BDD-93B3-2A890DD2414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1410B-EBA5-484E-B708-011B587E85A5}" type="pres">
      <dgm:prSet presAssocID="{855E449C-1E14-42BF-9FBC-597219F8F129}" presName="spacer" presStyleCnt="0"/>
      <dgm:spPr/>
      <dgm:t>
        <a:bodyPr/>
        <a:lstStyle/>
        <a:p>
          <a:endParaRPr lang="en-US"/>
        </a:p>
      </dgm:t>
    </dgm:pt>
    <dgm:pt modelId="{C55B8AA8-84F5-4515-8C48-D5F177286328}" type="pres">
      <dgm:prSet presAssocID="{ECA82736-1017-4E30-BD87-26DF706C77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A93DA-F638-4679-842B-AC503204F2BE}" type="pres">
      <dgm:prSet presAssocID="{9532ECC7-9A87-4FA7-B7F6-E1D76A5B6E4E}" presName="spacer" presStyleCnt="0"/>
      <dgm:spPr/>
      <dgm:t>
        <a:bodyPr/>
        <a:lstStyle/>
        <a:p>
          <a:endParaRPr lang="en-US"/>
        </a:p>
      </dgm:t>
    </dgm:pt>
    <dgm:pt modelId="{87951CE0-03C5-4111-9F67-7FDC201BD84D}" type="pres">
      <dgm:prSet presAssocID="{3C2C65BC-D4D2-49C6-8B1A-DADF8210A7C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D6E1C-B408-43E2-A915-DECF062613B4}" type="presOf" srcId="{63441864-7240-4BDD-93B3-2A890DD24148}" destId="{EBC86DCA-C039-4F53-B88A-CEE2E3EB877D}" srcOrd="0" destOrd="0" presId="urn:microsoft.com/office/officeart/2005/8/layout/vList2"/>
    <dgm:cxn modelId="{EA14DC7E-5FFB-47C5-B916-41E8041E7352}" srcId="{726B7BB6-D8EF-44FF-B037-19156373CAED}" destId="{63441864-7240-4BDD-93B3-2A890DD24148}" srcOrd="0" destOrd="0" parTransId="{3F688C0A-FF7A-4D78-8DEE-BB9415582BA6}" sibTransId="{855E449C-1E14-42BF-9FBC-597219F8F129}"/>
    <dgm:cxn modelId="{CEB0F243-51FC-4A60-953E-79400D163AF9}" type="presOf" srcId="{726B7BB6-D8EF-44FF-B037-19156373CAED}" destId="{F39866E8-CF3B-4D22-8993-D925E464C66F}" srcOrd="0" destOrd="0" presId="urn:microsoft.com/office/officeart/2005/8/layout/vList2"/>
    <dgm:cxn modelId="{8A336A2D-8CC9-435B-8CF9-926CA22D1469}" type="presOf" srcId="{3C2C65BC-D4D2-49C6-8B1A-DADF8210A7C2}" destId="{87951CE0-03C5-4111-9F67-7FDC201BD84D}" srcOrd="0" destOrd="0" presId="urn:microsoft.com/office/officeart/2005/8/layout/vList2"/>
    <dgm:cxn modelId="{01DC9AFF-DEE2-471E-BDBC-5CB4CCDDF102}" type="presOf" srcId="{ECA82736-1017-4E30-BD87-26DF706C773F}" destId="{C55B8AA8-84F5-4515-8C48-D5F177286328}" srcOrd="0" destOrd="0" presId="urn:microsoft.com/office/officeart/2005/8/layout/vList2"/>
    <dgm:cxn modelId="{B2367AD5-545C-4C6E-8EE2-D9FF05D79A48}" srcId="{726B7BB6-D8EF-44FF-B037-19156373CAED}" destId="{3C2C65BC-D4D2-49C6-8B1A-DADF8210A7C2}" srcOrd="2" destOrd="0" parTransId="{CB12F00E-5377-4AF7-B8BF-DDAF638E75D1}" sibTransId="{3471F641-5DAC-42A1-AB3F-203E75D7E1D9}"/>
    <dgm:cxn modelId="{D84F4014-0275-426D-8942-DA2A9EFE903C}" srcId="{726B7BB6-D8EF-44FF-B037-19156373CAED}" destId="{ECA82736-1017-4E30-BD87-26DF706C773F}" srcOrd="1" destOrd="0" parTransId="{BA8CE4AD-0C8E-4242-B8A5-64B07322B55F}" sibTransId="{9532ECC7-9A87-4FA7-B7F6-E1D76A5B6E4E}"/>
    <dgm:cxn modelId="{31663D43-E443-4FB7-BF58-25EC63CA3EEF}" type="presParOf" srcId="{F39866E8-CF3B-4D22-8993-D925E464C66F}" destId="{EBC86DCA-C039-4F53-B88A-CEE2E3EB877D}" srcOrd="0" destOrd="0" presId="urn:microsoft.com/office/officeart/2005/8/layout/vList2"/>
    <dgm:cxn modelId="{77B918C3-36AB-4140-A996-4802D4F15B68}" type="presParOf" srcId="{F39866E8-CF3B-4D22-8993-D925E464C66F}" destId="{00D1410B-EBA5-484E-B708-011B587E85A5}" srcOrd="1" destOrd="0" presId="urn:microsoft.com/office/officeart/2005/8/layout/vList2"/>
    <dgm:cxn modelId="{BB7F140D-D482-4050-849C-8513D0390EE9}" type="presParOf" srcId="{F39866E8-CF3B-4D22-8993-D925E464C66F}" destId="{C55B8AA8-84F5-4515-8C48-D5F177286328}" srcOrd="2" destOrd="0" presId="urn:microsoft.com/office/officeart/2005/8/layout/vList2"/>
    <dgm:cxn modelId="{914F15C8-AB2A-4087-8ECD-2CFCDC841818}" type="presParOf" srcId="{F39866E8-CF3B-4D22-8993-D925E464C66F}" destId="{8C1A93DA-F638-4679-842B-AC503204F2BE}" srcOrd="3" destOrd="0" presId="urn:microsoft.com/office/officeart/2005/8/layout/vList2"/>
    <dgm:cxn modelId="{A5789334-40D2-4B5E-A369-4050E0ACC61D}" type="presParOf" srcId="{F39866E8-CF3B-4D22-8993-D925E464C66F}" destId="{87951CE0-03C5-4111-9F67-7FDC201BD8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AB02B8-0D2A-4855-A6DB-3E3CAA583B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70487F-3191-4A5B-8F73-B22815302EB6}">
      <dgm:prSet/>
      <dgm:spPr/>
      <dgm:t>
        <a:bodyPr/>
        <a:lstStyle/>
        <a:p>
          <a:r>
            <a:rPr lang="en-US"/>
            <a:t>PENELITI</a:t>
          </a:r>
        </a:p>
      </dgm:t>
    </dgm:pt>
    <dgm:pt modelId="{C9ACD264-DDC3-4FAD-9B92-2467942B41FF}" type="parTrans" cxnId="{DAA6F788-000D-4153-B352-EAA307780114}">
      <dgm:prSet/>
      <dgm:spPr/>
      <dgm:t>
        <a:bodyPr/>
        <a:lstStyle/>
        <a:p>
          <a:endParaRPr lang="en-US"/>
        </a:p>
      </dgm:t>
    </dgm:pt>
    <dgm:pt modelId="{DE2C5307-E002-42FC-9682-70090D401BDE}" type="sibTrans" cxnId="{DAA6F788-000D-4153-B352-EAA307780114}">
      <dgm:prSet/>
      <dgm:spPr/>
      <dgm:t>
        <a:bodyPr/>
        <a:lstStyle/>
        <a:p>
          <a:endParaRPr lang="en-US"/>
        </a:p>
      </dgm:t>
    </dgm:pt>
    <dgm:pt modelId="{C6C526FA-78E5-4E2E-BF8E-F63D04224D6D}">
      <dgm:prSet/>
      <dgm:spPr/>
      <dgm:t>
        <a:bodyPr/>
        <a:lstStyle/>
        <a:p>
          <a:r>
            <a:rPr lang="en-US"/>
            <a:t>PELAKU BIDANG LINGKUNGAN</a:t>
          </a:r>
        </a:p>
      </dgm:t>
    </dgm:pt>
    <dgm:pt modelId="{71B67C7A-4D2A-4A14-A96A-8E16F07B2148}" type="parTrans" cxnId="{27D96978-6294-4B8B-B58C-5310B335A4DC}">
      <dgm:prSet/>
      <dgm:spPr/>
      <dgm:t>
        <a:bodyPr/>
        <a:lstStyle/>
        <a:p>
          <a:endParaRPr lang="en-US"/>
        </a:p>
      </dgm:t>
    </dgm:pt>
    <dgm:pt modelId="{522F9BD1-78DD-405C-9292-54FC2172C5EA}" type="sibTrans" cxnId="{27D96978-6294-4B8B-B58C-5310B335A4DC}">
      <dgm:prSet/>
      <dgm:spPr/>
      <dgm:t>
        <a:bodyPr/>
        <a:lstStyle/>
        <a:p>
          <a:endParaRPr lang="en-US"/>
        </a:p>
      </dgm:t>
    </dgm:pt>
    <dgm:pt modelId="{BD0E86D8-9201-472E-AECF-FDF5E5555A9B}">
      <dgm:prSet/>
      <dgm:spPr/>
      <dgm:t>
        <a:bodyPr/>
        <a:lstStyle/>
        <a:p>
          <a:r>
            <a:rPr lang="en-US"/>
            <a:t>PELAKU USAHA</a:t>
          </a:r>
        </a:p>
      </dgm:t>
    </dgm:pt>
    <dgm:pt modelId="{06D2D982-9C70-4FE3-AED8-31A3F3518A2B}" type="parTrans" cxnId="{48069468-519F-4D50-8D6E-6D14C3494CEE}">
      <dgm:prSet/>
      <dgm:spPr/>
      <dgm:t>
        <a:bodyPr/>
        <a:lstStyle/>
        <a:p>
          <a:endParaRPr lang="en-US"/>
        </a:p>
      </dgm:t>
    </dgm:pt>
    <dgm:pt modelId="{401017C2-9F64-4047-907D-837AAC078EC9}" type="sibTrans" cxnId="{48069468-519F-4D50-8D6E-6D14C3494CEE}">
      <dgm:prSet/>
      <dgm:spPr/>
      <dgm:t>
        <a:bodyPr/>
        <a:lstStyle/>
        <a:p>
          <a:endParaRPr lang="en-US"/>
        </a:p>
      </dgm:t>
    </dgm:pt>
    <dgm:pt modelId="{487EF629-F7B5-47BB-A019-550779E02160}" type="pres">
      <dgm:prSet presAssocID="{5CAB02B8-0D2A-4855-A6DB-3E3CAA583B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5DEE60E-CF11-4A60-9C53-6FA77B1F16E7}" type="pres">
      <dgm:prSet presAssocID="{BD70487F-3191-4A5B-8F73-B22815302EB6}" presName="hierRoot1" presStyleCnt="0"/>
      <dgm:spPr/>
    </dgm:pt>
    <dgm:pt modelId="{6CF7161B-D35F-43CA-BF71-C8F0C032EC13}" type="pres">
      <dgm:prSet presAssocID="{BD70487F-3191-4A5B-8F73-B22815302EB6}" presName="composite" presStyleCnt="0"/>
      <dgm:spPr/>
    </dgm:pt>
    <dgm:pt modelId="{61B6BC74-B551-4E83-9381-A0FD07425025}" type="pres">
      <dgm:prSet presAssocID="{BD70487F-3191-4A5B-8F73-B22815302EB6}" presName="background" presStyleLbl="node0" presStyleIdx="0" presStyleCnt="3"/>
      <dgm:spPr/>
    </dgm:pt>
    <dgm:pt modelId="{A8F3D946-55E8-4830-91E2-17E34FD9545C}" type="pres">
      <dgm:prSet presAssocID="{BD70487F-3191-4A5B-8F73-B22815302EB6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43B072-A93D-4E76-A2C0-AF332627FF0F}" type="pres">
      <dgm:prSet presAssocID="{BD70487F-3191-4A5B-8F73-B22815302EB6}" presName="hierChild2" presStyleCnt="0"/>
      <dgm:spPr/>
    </dgm:pt>
    <dgm:pt modelId="{7FB10D5F-4DF3-4C55-807A-191A262C429E}" type="pres">
      <dgm:prSet presAssocID="{C6C526FA-78E5-4E2E-BF8E-F63D04224D6D}" presName="hierRoot1" presStyleCnt="0"/>
      <dgm:spPr/>
    </dgm:pt>
    <dgm:pt modelId="{28E4FE47-E43E-4195-8173-E64431677750}" type="pres">
      <dgm:prSet presAssocID="{C6C526FA-78E5-4E2E-BF8E-F63D04224D6D}" presName="composite" presStyleCnt="0"/>
      <dgm:spPr/>
    </dgm:pt>
    <dgm:pt modelId="{E48CFD11-C01D-4345-97E7-20C75359EF65}" type="pres">
      <dgm:prSet presAssocID="{C6C526FA-78E5-4E2E-BF8E-F63D04224D6D}" presName="background" presStyleLbl="node0" presStyleIdx="1" presStyleCnt="3"/>
      <dgm:spPr/>
    </dgm:pt>
    <dgm:pt modelId="{23A991BF-31E1-4A35-A05C-B07647DD145B}" type="pres">
      <dgm:prSet presAssocID="{C6C526FA-78E5-4E2E-BF8E-F63D04224D6D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954CB6-D60A-4CF6-B712-681FE15C8DF6}" type="pres">
      <dgm:prSet presAssocID="{C6C526FA-78E5-4E2E-BF8E-F63D04224D6D}" presName="hierChild2" presStyleCnt="0"/>
      <dgm:spPr/>
    </dgm:pt>
    <dgm:pt modelId="{A2D2DC15-C3C3-40F5-A875-531D6C701B48}" type="pres">
      <dgm:prSet presAssocID="{BD0E86D8-9201-472E-AECF-FDF5E5555A9B}" presName="hierRoot1" presStyleCnt="0"/>
      <dgm:spPr/>
    </dgm:pt>
    <dgm:pt modelId="{799DB6DB-0C7F-43D7-BDB8-051EE9FC2A89}" type="pres">
      <dgm:prSet presAssocID="{BD0E86D8-9201-472E-AECF-FDF5E5555A9B}" presName="composite" presStyleCnt="0"/>
      <dgm:spPr/>
    </dgm:pt>
    <dgm:pt modelId="{BC21F427-164D-476A-9C5E-553DCF3CF96A}" type="pres">
      <dgm:prSet presAssocID="{BD0E86D8-9201-472E-AECF-FDF5E5555A9B}" presName="background" presStyleLbl="node0" presStyleIdx="2" presStyleCnt="3"/>
      <dgm:spPr/>
    </dgm:pt>
    <dgm:pt modelId="{965E1B8C-E00B-45DD-A488-47F643C433F3}" type="pres">
      <dgm:prSet presAssocID="{BD0E86D8-9201-472E-AECF-FDF5E5555A9B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B537F-39BF-4150-A8B0-0CA482FF0133}" type="pres">
      <dgm:prSet presAssocID="{BD0E86D8-9201-472E-AECF-FDF5E5555A9B}" presName="hierChild2" presStyleCnt="0"/>
      <dgm:spPr/>
    </dgm:pt>
  </dgm:ptLst>
  <dgm:cxnLst>
    <dgm:cxn modelId="{9B56E9CA-DE5C-458E-9F6E-706331FA4E52}" type="presOf" srcId="{BD0E86D8-9201-472E-AECF-FDF5E5555A9B}" destId="{965E1B8C-E00B-45DD-A488-47F643C433F3}" srcOrd="0" destOrd="0" presId="urn:microsoft.com/office/officeart/2005/8/layout/hierarchy1"/>
    <dgm:cxn modelId="{FCCE34B8-17C8-4085-B87C-A45A1E72F353}" type="presOf" srcId="{C6C526FA-78E5-4E2E-BF8E-F63D04224D6D}" destId="{23A991BF-31E1-4A35-A05C-B07647DD145B}" srcOrd="0" destOrd="0" presId="urn:microsoft.com/office/officeart/2005/8/layout/hierarchy1"/>
    <dgm:cxn modelId="{DAA6F788-000D-4153-B352-EAA307780114}" srcId="{5CAB02B8-0D2A-4855-A6DB-3E3CAA583B1D}" destId="{BD70487F-3191-4A5B-8F73-B22815302EB6}" srcOrd="0" destOrd="0" parTransId="{C9ACD264-DDC3-4FAD-9B92-2467942B41FF}" sibTransId="{DE2C5307-E002-42FC-9682-70090D401BDE}"/>
    <dgm:cxn modelId="{48069468-519F-4D50-8D6E-6D14C3494CEE}" srcId="{5CAB02B8-0D2A-4855-A6DB-3E3CAA583B1D}" destId="{BD0E86D8-9201-472E-AECF-FDF5E5555A9B}" srcOrd="2" destOrd="0" parTransId="{06D2D982-9C70-4FE3-AED8-31A3F3518A2B}" sibTransId="{401017C2-9F64-4047-907D-837AAC078EC9}"/>
    <dgm:cxn modelId="{238FF464-CA24-4261-BEBC-AF4A66705630}" type="presOf" srcId="{BD70487F-3191-4A5B-8F73-B22815302EB6}" destId="{A8F3D946-55E8-4830-91E2-17E34FD9545C}" srcOrd="0" destOrd="0" presId="urn:microsoft.com/office/officeart/2005/8/layout/hierarchy1"/>
    <dgm:cxn modelId="{27D96978-6294-4B8B-B58C-5310B335A4DC}" srcId="{5CAB02B8-0D2A-4855-A6DB-3E3CAA583B1D}" destId="{C6C526FA-78E5-4E2E-BF8E-F63D04224D6D}" srcOrd="1" destOrd="0" parTransId="{71B67C7A-4D2A-4A14-A96A-8E16F07B2148}" sibTransId="{522F9BD1-78DD-405C-9292-54FC2172C5EA}"/>
    <dgm:cxn modelId="{5D1EE90D-9087-4854-816A-75F3A2DA7840}" type="presOf" srcId="{5CAB02B8-0D2A-4855-A6DB-3E3CAA583B1D}" destId="{487EF629-F7B5-47BB-A019-550779E02160}" srcOrd="0" destOrd="0" presId="urn:microsoft.com/office/officeart/2005/8/layout/hierarchy1"/>
    <dgm:cxn modelId="{0C7F4905-46A6-426B-88F7-20917BC86A67}" type="presParOf" srcId="{487EF629-F7B5-47BB-A019-550779E02160}" destId="{55DEE60E-CF11-4A60-9C53-6FA77B1F16E7}" srcOrd="0" destOrd="0" presId="urn:microsoft.com/office/officeart/2005/8/layout/hierarchy1"/>
    <dgm:cxn modelId="{C6407D9A-51BF-4F06-93AF-E83F4268B138}" type="presParOf" srcId="{55DEE60E-CF11-4A60-9C53-6FA77B1F16E7}" destId="{6CF7161B-D35F-43CA-BF71-C8F0C032EC13}" srcOrd="0" destOrd="0" presId="urn:microsoft.com/office/officeart/2005/8/layout/hierarchy1"/>
    <dgm:cxn modelId="{ADCFF5CB-4D89-4DB1-8192-BA988BEB1554}" type="presParOf" srcId="{6CF7161B-D35F-43CA-BF71-C8F0C032EC13}" destId="{61B6BC74-B551-4E83-9381-A0FD07425025}" srcOrd="0" destOrd="0" presId="urn:microsoft.com/office/officeart/2005/8/layout/hierarchy1"/>
    <dgm:cxn modelId="{6CC0D548-7777-455B-9F03-E9766468E2F0}" type="presParOf" srcId="{6CF7161B-D35F-43CA-BF71-C8F0C032EC13}" destId="{A8F3D946-55E8-4830-91E2-17E34FD9545C}" srcOrd="1" destOrd="0" presId="urn:microsoft.com/office/officeart/2005/8/layout/hierarchy1"/>
    <dgm:cxn modelId="{1181B388-D8E5-4EBC-B32B-1F3796ED585E}" type="presParOf" srcId="{55DEE60E-CF11-4A60-9C53-6FA77B1F16E7}" destId="{0943B072-A93D-4E76-A2C0-AF332627FF0F}" srcOrd="1" destOrd="0" presId="urn:microsoft.com/office/officeart/2005/8/layout/hierarchy1"/>
    <dgm:cxn modelId="{7BCDFB05-D436-4AFF-9040-5BAB374CE2EB}" type="presParOf" srcId="{487EF629-F7B5-47BB-A019-550779E02160}" destId="{7FB10D5F-4DF3-4C55-807A-191A262C429E}" srcOrd="1" destOrd="0" presId="urn:microsoft.com/office/officeart/2005/8/layout/hierarchy1"/>
    <dgm:cxn modelId="{9BC308EC-0F69-46B2-BE0F-704D59E8AB3D}" type="presParOf" srcId="{7FB10D5F-4DF3-4C55-807A-191A262C429E}" destId="{28E4FE47-E43E-4195-8173-E64431677750}" srcOrd="0" destOrd="0" presId="urn:microsoft.com/office/officeart/2005/8/layout/hierarchy1"/>
    <dgm:cxn modelId="{7D8B0DD1-4CA0-4864-A1C7-CDAA16D2DE69}" type="presParOf" srcId="{28E4FE47-E43E-4195-8173-E64431677750}" destId="{E48CFD11-C01D-4345-97E7-20C75359EF65}" srcOrd="0" destOrd="0" presId="urn:microsoft.com/office/officeart/2005/8/layout/hierarchy1"/>
    <dgm:cxn modelId="{A2D4DC79-648B-4E55-BC1D-BCB18E5D6838}" type="presParOf" srcId="{28E4FE47-E43E-4195-8173-E64431677750}" destId="{23A991BF-31E1-4A35-A05C-B07647DD145B}" srcOrd="1" destOrd="0" presId="urn:microsoft.com/office/officeart/2005/8/layout/hierarchy1"/>
    <dgm:cxn modelId="{7AAFBBDF-30A9-4112-8856-E8690A399D47}" type="presParOf" srcId="{7FB10D5F-4DF3-4C55-807A-191A262C429E}" destId="{0E954CB6-D60A-4CF6-B712-681FE15C8DF6}" srcOrd="1" destOrd="0" presId="urn:microsoft.com/office/officeart/2005/8/layout/hierarchy1"/>
    <dgm:cxn modelId="{C97D286F-446C-490D-B076-9E095318D26C}" type="presParOf" srcId="{487EF629-F7B5-47BB-A019-550779E02160}" destId="{A2D2DC15-C3C3-40F5-A875-531D6C701B48}" srcOrd="2" destOrd="0" presId="urn:microsoft.com/office/officeart/2005/8/layout/hierarchy1"/>
    <dgm:cxn modelId="{FC939C7D-CD2E-4FC7-8517-BE448643FDDF}" type="presParOf" srcId="{A2D2DC15-C3C3-40F5-A875-531D6C701B48}" destId="{799DB6DB-0C7F-43D7-BDB8-051EE9FC2A89}" srcOrd="0" destOrd="0" presId="urn:microsoft.com/office/officeart/2005/8/layout/hierarchy1"/>
    <dgm:cxn modelId="{C1E78BF6-8AF1-4C32-936D-EA9F2823E0E0}" type="presParOf" srcId="{799DB6DB-0C7F-43D7-BDB8-051EE9FC2A89}" destId="{BC21F427-164D-476A-9C5E-553DCF3CF96A}" srcOrd="0" destOrd="0" presId="urn:microsoft.com/office/officeart/2005/8/layout/hierarchy1"/>
    <dgm:cxn modelId="{9349814B-671F-46DC-909B-72C22E6BEF54}" type="presParOf" srcId="{799DB6DB-0C7F-43D7-BDB8-051EE9FC2A89}" destId="{965E1B8C-E00B-45DD-A488-47F643C433F3}" srcOrd="1" destOrd="0" presId="urn:microsoft.com/office/officeart/2005/8/layout/hierarchy1"/>
    <dgm:cxn modelId="{048DBB63-DB8C-45FB-8D49-2DC5EAB31989}" type="presParOf" srcId="{A2D2DC15-C3C3-40F5-A875-531D6C701B48}" destId="{C29B537F-39BF-4150-A8B0-0CA482FF01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86DCA-C039-4F53-B88A-CEE2E3EB877D}">
      <dsp:nvSpPr>
        <dsp:cNvPr id="0" name=""/>
        <dsp:cNvSpPr/>
      </dsp:nvSpPr>
      <dsp:spPr>
        <a:xfrm>
          <a:off x="0" y="3763"/>
          <a:ext cx="6263640" cy="17479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PRODI KEHUTANAN</a:t>
          </a:r>
        </a:p>
      </dsp:txBody>
      <dsp:txXfrm>
        <a:off x="85326" y="89089"/>
        <a:ext cx="6092988" cy="1577254"/>
      </dsp:txXfrm>
    </dsp:sp>
    <dsp:sp modelId="{C55B8AA8-84F5-4515-8C48-D5F177286328}">
      <dsp:nvSpPr>
        <dsp:cNvPr id="0" name=""/>
        <dsp:cNvSpPr/>
      </dsp:nvSpPr>
      <dsp:spPr>
        <a:xfrm>
          <a:off x="0" y="1878390"/>
          <a:ext cx="6263640" cy="17479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/>
            <a:t>PRODI  PENGELOLAAN HUTAN</a:t>
          </a:r>
        </a:p>
      </dsp:txBody>
      <dsp:txXfrm>
        <a:off x="85326" y="1963716"/>
        <a:ext cx="6092988" cy="1577254"/>
      </dsp:txXfrm>
    </dsp:sp>
    <dsp:sp modelId="{87951CE0-03C5-4111-9F67-7FDC201BD84D}">
      <dsp:nvSpPr>
        <dsp:cNvPr id="0" name=""/>
        <dsp:cNvSpPr/>
      </dsp:nvSpPr>
      <dsp:spPr>
        <a:xfrm>
          <a:off x="0" y="3753017"/>
          <a:ext cx="6263640" cy="17479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/>
            <a:t>PRODI ILMU LINGKUNGAN</a:t>
          </a:r>
        </a:p>
      </dsp:txBody>
      <dsp:txXfrm>
        <a:off x="85326" y="3838343"/>
        <a:ext cx="6092988" cy="1577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6BC74-B551-4E83-9381-A0FD07425025}">
      <dsp:nvSpPr>
        <dsp:cNvPr id="0" name=""/>
        <dsp:cNvSpPr/>
      </dsp:nvSpPr>
      <dsp:spPr>
        <a:xfrm>
          <a:off x="0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3D946-55E8-4830-91E2-17E34FD9545C}">
      <dsp:nvSpPr>
        <dsp:cNvPr id="0" name=""/>
        <dsp:cNvSpPr/>
      </dsp:nvSpPr>
      <dsp:spPr>
        <a:xfrm>
          <a:off x="338137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PENELITI</a:t>
          </a:r>
        </a:p>
      </dsp:txBody>
      <dsp:txXfrm>
        <a:off x="394737" y="1117886"/>
        <a:ext cx="2930037" cy="1819255"/>
      </dsp:txXfrm>
    </dsp:sp>
    <dsp:sp modelId="{E48CFD11-C01D-4345-97E7-20C75359EF65}">
      <dsp:nvSpPr>
        <dsp:cNvPr id="0" name=""/>
        <dsp:cNvSpPr/>
      </dsp:nvSpPr>
      <dsp:spPr>
        <a:xfrm>
          <a:off x="3719512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991BF-31E1-4A35-A05C-B07647DD145B}">
      <dsp:nvSpPr>
        <dsp:cNvPr id="0" name=""/>
        <dsp:cNvSpPr/>
      </dsp:nvSpPr>
      <dsp:spPr>
        <a:xfrm>
          <a:off x="4057650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PELAKU BIDANG LINGKUNGAN</a:t>
          </a:r>
        </a:p>
      </dsp:txBody>
      <dsp:txXfrm>
        <a:off x="4114250" y="1117886"/>
        <a:ext cx="2930037" cy="1819255"/>
      </dsp:txXfrm>
    </dsp:sp>
    <dsp:sp modelId="{BC21F427-164D-476A-9C5E-553DCF3CF96A}">
      <dsp:nvSpPr>
        <dsp:cNvPr id="0" name=""/>
        <dsp:cNvSpPr/>
      </dsp:nvSpPr>
      <dsp:spPr>
        <a:xfrm>
          <a:off x="7439025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E1B8C-E00B-45DD-A488-47F643C433F3}">
      <dsp:nvSpPr>
        <dsp:cNvPr id="0" name=""/>
        <dsp:cNvSpPr/>
      </dsp:nvSpPr>
      <dsp:spPr>
        <a:xfrm>
          <a:off x="7777162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PELAKU USAHA</a:t>
          </a:r>
        </a:p>
      </dsp:txBody>
      <dsp:txXfrm>
        <a:off x="7833762" y="1117886"/>
        <a:ext cx="2930037" cy="1819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8062A-DBD9-4EB2-BB2F-C1D635E99B7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9B376-3D37-4E5E-8569-28DFD30DD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9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A03FB-519C-29DB-2572-FE77C5707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8BBC2C-E880-BBF8-9A81-E513D3CB6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A21CCC-4527-5448-D2DF-8EF51EFC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AB37-E81F-4687-87B7-5500820FD0C9}" type="datetimeFigureOut">
              <a:rPr lang="en-ID" smtClean="0"/>
              <a:t>21/02/2023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176D90-DD28-D8A1-CE22-D997B1ED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6E1D6B-AC9C-B2A6-1FE2-27FF8A95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C38-ED7A-4B29-BAA3-34D6359070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719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7A4B77-6DAD-9B76-37ED-0A08E0D2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7F8065-16FD-B720-8D8E-C5360E630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D393E5-21C9-79C0-E9AC-3AD48163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AB37-E81F-4687-87B7-5500820FD0C9}" type="datetimeFigureOut">
              <a:rPr lang="en-ID" smtClean="0"/>
              <a:t>21/02/2023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219FF9-C6EC-0175-FE1C-F76FEFE6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F8A692-5251-CF9A-90A6-436C447E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C38-ED7A-4B29-BAA3-34D6359070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113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90039D2-27A5-F81E-A9F1-FBCE94F45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5DAC61-1474-9D53-9C0B-38B26FE78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FC8652-7895-C997-FA33-65C1B2CA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AB37-E81F-4687-87B7-5500820FD0C9}" type="datetimeFigureOut">
              <a:rPr lang="en-ID" smtClean="0"/>
              <a:t>21/02/2023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B4D8E5-91AA-E562-54DE-95163B9E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D27FD5-5083-137F-E595-D79D08E1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C38-ED7A-4B29-BAA3-34D6359070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371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9A00C4-9D7B-A2CD-63EB-C0DD18F4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8E1A5B-9962-22F7-A277-272DFF77D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9E8C36-5456-F065-4862-1BEE66EA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AB37-E81F-4687-87B7-5500820FD0C9}" type="datetimeFigureOut">
              <a:rPr lang="en-ID" smtClean="0"/>
              <a:t>21/02/2023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470D91-0C0B-5709-8764-EA64FFBB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1635D5-5141-5769-4CCB-3611EB65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C38-ED7A-4B29-BAA3-34D6359070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196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9A2-2FA3-1818-C4FC-F0B2214B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95EC7A-A110-BF51-4F50-5F15CC2AB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7667FF-2E6F-6DE0-BE20-023B1EC8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AB37-E81F-4687-87B7-5500820FD0C9}" type="datetimeFigureOut">
              <a:rPr lang="en-ID" smtClean="0"/>
              <a:t>21/02/2023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4B539D-EA23-3737-ADDA-2A579E65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53A2F5-4D3B-7970-AD5A-95EB5291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C38-ED7A-4B29-BAA3-34D6359070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31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FFC66-060D-6DBE-CB84-E7BCF2A3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EA97C8-BE51-4C89-02E3-70F7DD920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2998F3-1298-12F9-D36F-05B723A2A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DBBEEC-604A-708A-B283-447BDF34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AB37-E81F-4687-87B7-5500820FD0C9}" type="datetimeFigureOut">
              <a:rPr lang="en-ID" smtClean="0"/>
              <a:t>21/02/2023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4AA162-F55B-C7D4-1DE8-5B7EB058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D75E24-EED2-4FE6-83BC-6F1EE49E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C38-ED7A-4B29-BAA3-34D6359070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011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DC989-F999-3236-A992-C2015C1F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52C810-24F6-AC7C-2930-D8B5B6DBD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CA29FE-DDF9-4BFC-BDD3-4AD7C0365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A6A885-DD07-6FE5-4BE8-28F2F9AD9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E7BBD3-2F72-A98B-F558-65539CA9B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C8CEEAE-247C-367B-B5B4-6D97285F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AB37-E81F-4687-87B7-5500820FD0C9}" type="datetimeFigureOut">
              <a:rPr lang="en-ID" smtClean="0"/>
              <a:t>21/02/2023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436031-18A8-2ECC-AD9D-DD6AF27F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81BB1A-E0FA-6E9D-1737-E71856C5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C38-ED7A-4B29-BAA3-34D6359070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139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40AC40-2F7C-2E3A-F431-A862B66D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D3C5C9-6559-0202-0890-DD2D6D68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AB37-E81F-4687-87B7-5500820FD0C9}" type="datetimeFigureOut">
              <a:rPr lang="en-ID" smtClean="0"/>
              <a:t>21/02/2023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CF7FD2-8C38-D458-F369-2B0F79B86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AB7BAF-FEB3-2917-2161-87A228AD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C38-ED7A-4B29-BAA3-34D6359070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101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5D050C-E691-E513-4E66-71E9486D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AB37-E81F-4687-87B7-5500820FD0C9}" type="datetimeFigureOut">
              <a:rPr lang="en-ID" smtClean="0"/>
              <a:t>21/02/2023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AE6E39-17CA-9C5F-1861-F85D207A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94FF3F-274F-EB33-8C8F-61ADDB2E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C38-ED7A-4B29-BAA3-34D6359070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536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D67639-E210-3792-8DF1-FF3EABA0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1593B5-972D-C076-8E52-C8A0118FC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486CD6-6B5D-1BF7-74D2-32203A5DE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DD1AA9-76A0-6D34-5637-5C9499A0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AB37-E81F-4687-87B7-5500820FD0C9}" type="datetimeFigureOut">
              <a:rPr lang="en-ID" smtClean="0"/>
              <a:t>21/02/2023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EADB66-946B-B61D-51DB-5220C6D3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B2F17C-82BE-5245-43D0-835BD36B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C38-ED7A-4B29-BAA3-34D6359070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514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B08A7-ACE5-3804-D730-DF82E50BE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DC0F21-C548-11E0-3E56-03320765F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81519A-2675-0286-E5A8-3B89E32A7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5C20D2-4E6A-D77F-E680-C0214835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AB37-E81F-4687-87B7-5500820FD0C9}" type="datetimeFigureOut">
              <a:rPr lang="en-ID" smtClean="0"/>
              <a:t>21/02/2023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D66EB-1A08-A444-CB73-4A942413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27C5BF-1F97-D5E6-BC10-280D7D46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5C38-ED7A-4B29-BAA3-34D6359070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882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E26292A-02E5-8CB8-024B-7C653D50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9D50DE-CFED-CF21-C3C9-2829644AF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03460-BF59-1165-E080-9915EF5D7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9AB37-E81F-4687-87B7-5500820FD0C9}" type="datetimeFigureOut">
              <a:rPr lang="en-ID" smtClean="0"/>
              <a:t>21/02/2023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D71A8A-6B9D-10D2-0BB0-2FD5EF843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2F8058-E623-8CB3-9225-AF6E9A6BA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15C38-ED7A-4B29-BAA3-34D6359070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5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duate-graduation-school-student-150374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kip-kuliah.kemdikbud.go.id/siswa/pendaftaran/bar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jp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791C06-BBA2-0F91-077F-0B4E7255D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631" b="-1"/>
          <a:stretch/>
        </p:blipFill>
        <p:spPr>
          <a:xfrm>
            <a:off x="4014602" y="11"/>
            <a:ext cx="8177398" cy="62575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Sosialisasi</a:t>
            </a:r>
            <a:r>
              <a:rPr lang="en-US" b="1" dirty="0"/>
              <a:t> </a:t>
            </a:r>
            <a:r>
              <a:rPr lang="en-US" b="1" dirty="0" err="1"/>
              <a:t>Jurusan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6A50A5-995A-059B-F6ED-CCC819524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79" y="1566950"/>
            <a:ext cx="7730355" cy="2635680"/>
          </a:xfrm>
        </p:spPr>
        <p:txBody>
          <a:bodyPr anchor="b">
            <a:normAutofit/>
          </a:bodyPr>
          <a:lstStyle/>
          <a:p>
            <a:r>
              <a:rPr lang="en-US" sz="4800" b="1" dirty="0" err="1"/>
              <a:t>Sosialisasi</a:t>
            </a:r>
            <a:r>
              <a:rPr lang="en-US" sz="4800" b="1" dirty="0"/>
              <a:t> </a:t>
            </a:r>
            <a:r>
              <a:rPr lang="en-US" sz="4800" b="1" dirty="0" err="1"/>
              <a:t>Jurusan</a:t>
            </a:r>
            <a:r>
              <a:rPr lang="en-US" sz="4800" b="1" dirty="0"/>
              <a:t> </a:t>
            </a:r>
            <a:r>
              <a:rPr lang="en-US" sz="4800" b="1" dirty="0" err="1"/>
              <a:t>Kehutanan</a:t>
            </a:r>
            <a:r>
              <a:rPr lang="en-US" sz="4800" b="1" dirty="0"/>
              <a:t> </a:t>
            </a:r>
            <a:r>
              <a:rPr lang="en-US" sz="4800" b="1" dirty="0" err="1"/>
              <a:t>Fakultas</a:t>
            </a:r>
            <a:r>
              <a:rPr lang="en-US" sz="4800" b="1" dirty="0"/>
              <a:t> </a:t>
            </a:r>
            <a:r>
              <a:rPr lang="en-US" sz="4800" b="1" dirty="0" err="1"/>
              <a:t>Pertanian</a:t>
            </a:r>
            <a:r>
              <a:rPr lang="en-US" sz="4800" b="1" dirty="0"/>
              <a:t> </a:t>
            </a:r>
            <a:r>
              <a:rPr lang="en-US" sz="4800" b="1" dirty="0" smtClean="0"/>
              <a:t>UNPATTI</a:t>
            </a:r>
            <a:r>
              <a:rPr lang="id-ID" sz="4800" b="1" dirty="0" smtClean="0"/>
              <a:t/>
            </a:r>
            <a:br>
              <a:rPr lang="id-ID" sz="4800" b="1" dirty="0" smtClean="0"/>
            </a:br>
            <a:r>
              <a:rPr lang="id-ID" sz="4800" b="1" dirty="0" smtClean="0"/>
              <a:t>TAHUN 2023</a:t>
            </a:r>
            <a:endParaRPr lang="en-ID" sz="4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5" t="33239" r="46333" b="59375"/>
          <a:stretch/>
        </p:blipFill>
        <p:spPr bwMode="auto">
          <a:xfrm>
            <a:off x="8893016" y="6257773"/>
            <a:ext cx="3298984" cy="60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6" t="66477" r="39192" b="26989"/>
          <a:stretch/>
        </p:blipFill>
        <p:spPr bwMode="auto">
          <a:xfrm>
            <a:off x="221687" y="6299142"/>
            <a:ext cx="4288977" cy="5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7" t="54545" r="44783" b="38069"/>
          <a:stretch/>
        </p:blipFill>
        <p:spPr bwMode="auto">
          <a:xfrm>
            <a:off x="5070764" y="6296890"/>
            <a:ext cx="3782291" cy="54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LOGO-UNPATTI-201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96502" y="11"/>
            <a:ext cx="1370553" cy="1304133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408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xmlns="" id="{5C8908E2-EE49-44D2-9428-A28D2312A8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xmlns="" id="{05314994-6337-4875-8CF5-652CAFE834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3A2D4D6-D501-439A-9FC6-397879C465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xmlns="" id="{5CD20BAA-1998-4EBB-AD61-13A92072EC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14">
            <a:extLst>
              <a:ext uri="{FF2B5EF4-FFF2-40B4-BE49-F238E27FC236}">
                <a16:creationId xmlns:a16="http://schemas.microsoft.com/office/drawing/2014/main" xmlns="" id="{7449A6C7-D15F-4AA5-BFA5-71A404B47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xmlns="" id="{ED888B23-07FA-482A-96DF-47E31AF1A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BC81D-BF43-EDDA-59E0-38AECABF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8"/>
            <a:ext cx="9906000" cy="1143001"/>
          </a:xfrm>
          <a:solidFill>
            <a:srgbClr val="00B050"/>
          </a:solidFill>
        </p:spPr>
        <p:txBody>
          <a:bodyPr anchor="t">
            <a:normAutofit fontScale="9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PRODI ILMU LINGKUNGAN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- PROFIL </a:t>
            </a:r>
            <a:r>
              <a:rPr lang="en-US" sz="4000" b="1" dirty="0">
                <a:solidFill>
                  <a:schemeClr val="bg1"/>
                </a:solidFill>
              </a:rPr>
              <a:t>LULUSAN</a:t>
            </a:r>
            <a:endParaRPr lang="en-ID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xmlns="" id="{A30CCD4B-3974-B508-7021-1CA36583B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784299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37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8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671B1-53C2-9C50-3EDF-9883D0E3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35473"/>
            <a:ext cx="5771055" cy="1201122"/>
          </a:xfrm>
        </p:spPr>
        <p:txBody>
          <a:bodyPr anchor="b">
            <a:normAutofit/>
          </a:bodyPr>
          <a:lstStyle/>
          <a:p>
            <a:r>
              <a:rPr lang="en-US" sz="3600" dirty="0" smtClean="0"/>
              <a:t>PRODI PENGELOLAAN HUTAN</a:t>
            </a:r>
            <a:br>
              <a:rPr lang="en-US" sz="3600" dirty="0" smtClean="0"/>
            </a:br>
            <a:r>
              <a:rPr lang="en-US" sz="3600" dirty="0" smtClean="0"/>
              <a:t>- </a:t>
            </a:r>
            <a:r>
              <a:rPr lang="en-US" sz="3600" dirty="0" err="1" smtClean="0"/>
              <a:t>Profil</a:t>
            </a:r>
            <a:r>
              <a:rPr lang="en-US" sz="3600" dirty="0" smtClean="0"/>
              <a:t> </a:t>
            </a:r>
            <a:r>
              <a:rPr lang="en-US" sz="3600" dirty="0" err="1"/>
              <a:t>Lulusan</a:t>
            </a:r>
            <a:endParaRPr lang="en-ID" sz="36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1F06963-6374-4B48-844F-071A9BAAA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gnifying glass over a planet&#10;&#10;Description automatically generated with low confidence">
            <a:extLst>
              <a:ext uri="{FF2B5EF4-FFF2-40B4-BE49-F238E27FC236}">
                <a16:creationId xmlns:a16="http://schemas.microsoft.com/office/drawing/2014/main" xmlns="" id="{6AA591E4-93F9-444C-8CE6-5482940BA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750" r="1" b="75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1" name="!!plus graphic">
            <a:extLst>
              <a:ext uri="{FF2B5EF4-FFF2-40B4-BE49-F238E27FC236}">
                <a16:creationId xmlns:a16="http://schemas.microsoft.com/office/drawing/2014/main" xmlns="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!!circle graphic">
            <a:extLst>
              <a:ext uri="{FF2B5EF4-FFF2-40B4-BE49-F238E27FC236}">
                <a16:creationId xmlns:a16="http://schemas.microsoft.com/office/drawing/2014/main" xmlns="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17C3DC-C2E4-082A-2811-8333293D4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786" y="2923533"/>
            <a:ext cx="4745992" cy="2626532"/>
          </a:xfrm>
        </p:spPr>
        <p:txBody>
          <a:bodyPr anchor="t">
            <a:normAutofit/>
          </a:bodyPr>
          <a:lstStyle/>
          <a:p>
            <a:r>
              <a:rPr lang="en-US" sz="3600" dirty="0" err="1">
                <a:solidFill>
                  <a:srgbClr val="C00000">
                    <a:alpha val="80000"/>
                  </a:srgbClr>
                </a:solidFill>
              </a:rPr>
              <a:t>Penyuluh</a:t>
            </a:r>
            <a:r>
              <a:rPr lang="en-US" sz="3600" dirty="0">
                <a:solidFill>
                  <a:srgbClr val="C00000">
                    <a:alpha val="80000"/>
                  </a:srgbClr>
                </a:solidFill>
              </a:rPr>
              <a:t> </a:t>
            </a:r>
            <a:r>
              <a:rPr lang="en-US" sz="3600" dirty="0" err="1">
                <a:solidFill>
                  <a:srgbClr val="C00000">
                    <a:alpha val="80000"/>
                  </a:srgbClr>
                </a:solidFill>
              </a:rPr>
              <a:t>Kehutanan</a:t>
            </a:r>
            <a:endParaRPr lang="en-US" sz="3600" dirty="0">
              <a:solidFill>
                <a:srgbClr val="C00000">
                  <a:alpha val="80000"/>
                </a:srgbClr>
              </a:solidFill>
            </a:endParaRPr>
          </a:p>
          <a:p>
            <a:r>
              <a:rPr lang="en-US" sz="3600" dirty="0" err="1">
                <a:solidFill>
                  <a:srgbClr val="C00000">
                    <a:alpha val="80000"/>
                  </a:srgbClr>
                </a:solidFill>
              </a:rPr>
              <a:t>Peneliti</a:t>
            </a:r>
            <a:endParaRPr lang="en-US" sz="3600" dirty="0">
              <a:solidFill>
                <a:srgbClr val="C00000">
                  <a:alpha val="80000"/>
                </a:srgbClr>
              </a:solidFill>
            </a:endParaRPr>
          </a:p>
          <a:p>
            <a:r>
              <a:rPr lang="en-US" sz="3600" dirty="0">
                <a:solidFill>
                  <a:srgbClr val="C00000">
                    <a:alpha val="80000"/>
                  </a:srgbClr>
                </a:solidFill>
              </a:rPr>
              <a:t>Manager</a:t>
            </a:r>
          </a:p>
          <a:p>
            <a:r>
              <a:rPr lang="en-US" sz="3600" dirty="0" err="1">
                <a:solidFill>
                  <a:srgbClr val="C00000">
                    <a:alpha val="80000"/>
                  </a:srgbClr>
                </a:solidFill>
              </a:rPr>
              <a:t>Wirausaha</a:t>
            </a:r>
            <a:r>
              <a:rPr lang="en-US" sz="3600" dirty="0">
                <a:solidFill>
                  <a:srgbClr val="C00000">
                    <a:alpha val="80000"/>
                  </a:srgbClr>
                </a:solidFill>
              </a:rPr>
              <a:t> </a:t>
            </a:r>
            <a:r>
              <a:rPr lang="en-US" sz="3600" dirty="0" err="1">
                <a:solidFill>
                  <a:srgbClr val="C00000">
                    <a:alpha val="80000"/>
                  </a:srgbClr>
                </a:solidFill>
              </a:rPr>
              <a:t>Kehutanan</a:t>
            </a:r>
            <a:endParaRPr lang="en-ID" sz="3600" dirty="0">
              <a:solidFill>
                <a:srgbClr val="C00000">
                  <a:alpha val="80000"/>
                </a:srgbClr>
              </a:solidFill>
            </a:endParaRPr>
          </a:p>
        </p:txBody>
      </p:sp>
      <p:sp>
        <p:nvSpPr>
          <p:cNvPr id="25" name="!!dot graphic">
            <a:extLst>
              <a:ext uri="{FF2B5EF4-FFF2-40B4-BE49-F238E27FC236}">
                <a16:creationId xmlns:a16="http://schemas.microsoft.com/office/drawing/2014/main" xmlns="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7" name="!!Straight Connector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-UNPATTI-20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96502" y="11"/>
            <a:ext cx="1370553" cy="1304133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0667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3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54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B3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028560-3608-6706-C5B8-8C97D379D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FF0000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Sumberdaya Manusia Jurusan Kehutanan</a:t>
            </a:r>
            <a:endParaRPr lang="en-ID" sz="26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A03B63-74FA-4A1A-A96F-089BDEC6F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386" y="3988"/>
            <a:ext cx="5142614" cy="289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D41169-DB93-1721-BC0C-1ECA34192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581" y="2806995"/>
            <a:ext cx="7188199" cy="3636335"/>
          </a:xfrm>
        </p:spPr>
        <p:txBody>
          <a:bodyPr>
            <a:normAutofit/>
          </a:bodyPr>
          <a:lstStyle/>
          <a:p>
            <a:r>
              <a:rPr lang="en-ID" sz="4000" dirty="0"/>
              <a:t>Guru </a:t>
            </a:r>
            <a:r>
              <a:rPr lang="en-ID" sz="4000" dirty="0" err="1"/>
              <a:t>Besar</a:t>
            </a:r>
            <a:r>
              <a:rPr lang="en-ID" sz="4000" dirty="0"/>
              <a:t> </a:t>
            </a:r>
            <a:r>
              <a:rPr lang="en-ID" sz="4000" dirty="0" err="1"/>
              <a:t>sebanyak</a:t>
            </a:r>
            <a:r>
              <a:rPr lang="en-ID" sz="4000" dirty="0"/>
              <a:t> 3 orang</a:t>
            </a:r>
          </a:p>
          <a:p>
            <a:r>
              <a:rPr lang="en-ID" sz="4000" dirty="0" err="1"/>
              <a:t>Doktor</a:t>
            </a:r>
            <a:r>
              <a:rPr lang="en-ID" sz="4000" dirty="0"/>
              <a:t> </a:t>
            </a:r>
            <a:r>
              <a:rPr lang="en-ID" sz="4000" dirty="0" err="1"/>
              <a:t>sebanyak</a:t>
            </a:r>
            <a:r>
              <a:rPr lang="en-ID" sz="4000" dirty="0"/>
              <a:t> 15 orang</a:t>
            </a:r>
          </a:p>
          <a:p>
            <a:r>
              <a:rPr lang="en-ID" sz="4000" dirty="0" err="1"/>
              <a:t>Kandidat</a:t>
            </a:r>
            <a:r>
              <a:rPr lang="en-ID" sz="4000" dirty="0"/>
              <a:t> </a:t>
            </a:r>
            <a:r>
              <a:rPr lang="en-ID" sz="4000" dirty="0" err="1"/>
              <a:t>Doktor</a:t>
            </a:r>
            <a:r>
              <a:rPr lang="en-ID" sz="4000" dirty="0"/>
              <a:t> </a:t>
            </a:r>
            <a:r>
              <a:rPr lang="en-ID" sz="4000" dirty="0" err="1"/>
              <a:t>sebanyak</a:t>
            </a:r>
            <a:r>
              <a:rPr lang="en-ID" sz="4000" dirty="0"/>
              <a:t> 2 </a:t>
            </a:r>
          </a:p>
          <a:p>
            <a:r>
              <a:rPr lang="en-ID" sz="4000" dirty="0"/>
              <a:t>Magister 33 Orang</a:t>
            </a:r>
          </a:p>
        </p:txBody>
      </p:sp>
    </p:spTree>
    <p:extLst>
      <p:ext uri="{BB962C8B-B14F-4D97-AF65-F5344CB8AC3E}">
        <p14:creationId xmlns:p14="http://schemas.microsoft.com/office/powerpoint/2010/main" val="35063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9C6D89-21F7-C25F-4DE4-3E890CB7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ID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EE4A9-2E04-41F6-3321-CFA526C9C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575358" cy="3462228"/>
          </a:xfrm>
        </p:spPr>
        <p:txBody>
          <a:bodyPr>
            <a:normAutofit lnSpcReduction="10000"/>
          </a:bodyPr>
          <a:lstStyle/>
          <a:p>
            <a:r>
              <a:rPr lang="en-ID" sz="3200" dirty="0"/>
              <a:t>5 </a:t>
            </a:r>
            <a:r>
              <a:rPr lang="en-ID" sz="3200" dirty="0" err="1"/>
              <a:t>ruang</a:t>
            </a:r>
            <a:r>
              <a:rPr lang="en-ID" sz="3200" dirty="0"/>
              <a:t> </a:t>
            </a:r>
            <a:r>
              <a:rPr lang="en-ID" sz="3200" dirty="0" err="1"/>
              <a:t>kelas</a:t>
            </a:r>
            <a:r>
              <a:rPr lang="en-ID" sz="3200" dirty="0"/>
              <a:t> </a:t>
            </a:r>
            <a:r>
              <a:rPr lang="en-ID" sz="3200" dirty="0" err="1"/>
              <a:t>dilengkapi</a:t>
            </a:r>
            <a:r>
              <a:rPr lang="en-ID" sz="3200" dirty="0"/>
              <a:t> </a:t>
            </a:r>
            <a:r>
              <a:rPr lang="id-ID" sz="3200" dirty="0" smtClean="0"/>
              <a:t>AC &amp; </a:t>
            </a:r>
            <a:r>
              <a:rPr lang="en-ID" sz="3200" dirty="0" err="1" smtClean="0"/>
              <a:t>infocus</a:t>
            </a:r>
            <a:endParaRPr lang="en-ID" sz="3200" dirty="0"/>
          </a:p>
          <a:p>
            <a:r>
              <a:rPr lang="en-ID" sz="3200" dirty="0"/>
              <a:t>1 </a:t>
            </a:r>
            <a:r>
              <a:rPr lang="en-ID" sz="3200" dirty="0" err="1"/>
              <a:t>ruang</a:t>
            </a:r>
            <a:r>
              <a:rPr lang="en-ID" sz="3200" dirty="0"/>
              <a:t> auditorium</a:t>
            </a:r>
          </a:p>
          <a:p>
            <a:r>
              <a:rPr lang="en-ID" sz="3200" dirty="0"/>
              <a:t>1 (</a:t>
            </a:r>
            <a:r>
              <a:rPr lang="en-ID" sz="3200" dirty="0" err="1"/>
              <a:t>satu</a:t>
            </a:r>
            <a:r>
              <a:rPr lang="en-ID" sz="3200" dirty="0"/>
              <a:t>) Ruang Baca</a:t>
            </a:r>
          </a:p>
          <a:p>
            <a:r>
              <a:rPr lang="en-ID" sz="3200" dirty="0"/>
              <a:t>1 Unit </a:t>
            </a:r>
            <a:r>
              <a:rPr lang="en-ID" sz="3200" dirty="0" err="1"/>
              <a:t>Pengelolaan</a:t>
            </a:r>
            <a:r>
              <a:rPr lang="en-ID" sz="3200" dirty="0"/>
              <a:t> </a:t>
            </a:r>
            <a:r>
              <a:rPr lang="en-ID" sz="3200" dirty="0" err="1"/>
              <a:t>Hutan</a:t>
            </a:r>
            <a:r>
              <a:rPr lang="en-ID" sz="3200" dirty="0"/>
              <a:t> Pendidikan di Negeri </a:t>
            </a:r>
            <a:r>
              <a:rPr lang="en-ID" sz="3200" dirty="0" err="1"/>
              <a:t>Honitetu</a:t>
            </a:r>
            <a:r>
              <a:rPr lang="en-ID" sz="3200" dirty="0"/>
              <a:t> </a:t>
            </a:r>
            <a:r>
              <a:rPr lang="en-ID" sz="3200" dirty="0" err="1"/>
              <a:t>Kab.SBB</a:t>
            </a:r>
            <a:endParaRPr lang="en-ID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7E525B-028B-ADF5-F006-C704972FF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88" r="17883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45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4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7E525B-028B-ADF5-F006-C704972FF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" b="-1"/>
          <a:stretch/>
        </p:blipFill>
        <p:spPr>
          <a:xfrm>
            <a:off x="-3048" y="0"/>
            <a:ext cx="9410647" cy="6858000"/>
          </a:xfrm>
          <a:prstGeom prst="rect">
            <a:avLst/>
          </a:prstGeom>
        </p:spPr>
      </p:pic>
      <p:sp>
        <p:nvSpPr>
          <p:cNvPr id="40" name="Rectangle 36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9C6D89-21F7-C25F-4DE4-3E890CB7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705" y="0"/>
            <a:ext cx="3822189" cy="1499191"/>
          </a:xfrm>
        </p:spPr>
        <p:txBody>
          <a:bodyPr>
            <a:normAutofit/>
          </a:bodyPr>
          <a:lstStyle/>
          <a:p>
            <a:r>
              <a:rPr lang="en-US" sz="4000" dirty="0" err="1"/>
              <a:t>Fasilitas</a:t>
            </a:r>
            <a:r>
              <a:rPr lang="en-US" sz="4000" dirty="0"/>
              <a:t> </a:t>
            </a:r>
            <a:r>
              <a:rPr lang="en-US" sz="4000" dirty="0" err="1"/>
              <a:t>Pembelajaran</a:t>
            </a:r>
            <a:endParaRPr lang="en-ID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EE4A9-2E04-41F6-3321-CFA526C9C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419" y="1403498"/>
            <a:ext cx="6231439" cy="5323873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92500"/>
          </a:bodyPr>
          <a:lstStyle/>
          <a:p>
            <a:r>
              <a:rPr lang="en-ID" sz="3600" dirty="0"/>
              <a:t>8 (</a:t>
            </a:r>
            <a:r>
              <a:rPr lang="en-ID" sz="3600" dirty="0" err="1"/>
              <a:t>delapan</a:t>
            </a:r>
            <a:r>
              <a:rPr lang="en-ID" sz="3600" dirty="0"/>
              <a:t>) </a:t>
            </a:r>
            <a:r>
              <a:rPr lang="en-ID" sz="3600" dirty="0" err="1"/>
              <a:t>Laboratorium</a:t>
            </a:r>
            <a:r>
              <a:rPr lang="en-ID" sz="3600" dirty="0"/>
              <a:t>, </a:t>
            </a:r>
            <a:r>
              <a:rPr lang="en-ID" sz="3600" dirty="0" err="1"/>
              <a:t>terdiri</a:t>
            </a:r>
            <a:r>
              <a:rPr lang="en-ID" sz="3600" dirty="0"/>
              <a:t> </a:t>
            </a:r>
            <a:r>
              <a:rPr lang="en-ID" sz="3600" dirty="0" err="1"/>
              <a:t>dari</a:t>
            </a:r>
            <a:r>
              <a:rPr lang="en-ID" sz="3600" dirty="0"/>
              <a:t> </a:t>
            </a:r>
            <a:r>
              <a:rPr lang="en-ID" sz="3600" dirty="0" err="1"/>
              <a:t>Laboratorium</a:t>
            </a:r>
            <a:r>
              <a:rPr lang="en-ID" sz="3600" dirty="0"/>
              <a:t> </a:t>
            </a:r>
            <a:r>
              <a:rPr lang="en-ID" sz="3600" dirty="0" err="1"/>
              <a:t>Silvikultur</a:t>
            </a:r>
            <a:r>
              <a:rPr lang="en-ID" sz="3600" dirty="0"/>
              <a:t>, Lab. </a:t>
            </a:r>
            <a:r>
              <a:rPr lang="en-ID" sz="3600" dirty="0" err="1"/>
              <a:t>Perbenihan</a:t>
            </a:r>
            <a:r>
              <a:rPr lang="en-ID" sz="3600" dirty="0"/>
              <a:t> </a:t>
            </a:r>
            <a:r>
              <a:rPr lang="en-ID" sz="3600" dirty="0" err="1"/>
              <a:t>Tanaman</a:t>
            </a:r>
            <a:r>
              <a:rPr lang="en-ID" sz="3600" dirty="0"/>
              <a:t> </a:t>
            </a:r>
            <a:r>
              <a:rPr lang="en-ID" sz="3600" dirty="0" err="1"/>
              <a:t>Hutan</a:t>
            </a:r>
            <a:r>
              <a:rPr lang="en-ID" sz="3600" dirty="0"/>
              <a:t>, Lab. </a:t>
            </a:r>
            <a:r>
              <a:rPr lang="en-ID" sz="3600" dirty="0" err="1"/>
              <a:t>Manajemen</a:t>
            </a:r>
            <a:r>
              <a:rPr lang="en-ID" sz="3600" dirty="0"/>
              <a:t> </a:t>
            </a:r>
            <a:r>
              <a:rPr lang="en-ID" sz="3600" dirty="0" err="1"/>
              <a:t>Hutan</a:t>
            </a:r>
            <a:r>
              <a:rPr lang="en-ID" sz="3600" dirty="0"/>
              <a:t>, Lab. SIG, </a:t>
            </a:r>
            <a:r>
              <a:rPr lang="en-ID" sz="3600" dirty="0" err="1"/>
              <a:t>Perpetaan</a:t>
            </a:r>
            <a:r>
              <a:rPr lang="en-ID" sz="3600" dirty="0"/>
              <a:t>, dan </a:t>
            </a:r>
            <a:r>
              <a:rPr lang="en-ID" sz="3600" dirty="0" err="1"/>
              <a:t>Biometrika</a:t>
            </a:r>
            <a:r>
              <a:rPr lang="en-ID" sz="3600" dirty="0"/>
              <a:t> </a:t>
            </a:r>
            <a:r>
              <a:rPr lang="en-ID" sz="3600" dirty="0" err="1"/>
              <a:t>Hutan</a:t>
            </a:r>
            <a:r>
              <a:rPr lang="en-ID" sz="3600" dirty="0"/>
              <a:t>, </a:t>
            </a:r>
            <a:r>
              <a:rPr lang="en-ID" sz="3600" dirty="0" err="1"/>
              <a:t>Lab.Konservasi</a:t>
            </a:r>
            <a:r>
              <a:rPr lang="en-ID" sz="3600" dirty="0"/>
              <a:t> </a:t>
            </a:r>
            <a:r>
              <a:rPr lang="en-ID" sz="3600" dirty="0" err="1"/>
              <a:t>Hutan</a:t>
            </a:r>
            <a:r>
              <a:rPr lang="en-ID" sz="3600" dirty="0"/>
              <a:t> dan </a:t>
            </a:r>
            <a:r>
              <a:rPr lang="en-ID" sz="3600" dirty="0" err="1"/>
              <a:t>Ekowisata</a:t>
            </a:r>
            <a:r>
              <a:rPr lang="en-ID" sz="3600" dirty="0"/>
              <a:t>, </a:t>
            </a:r>
            <a:r>
              <a:rPr lang="en-ID" sz="3600" dirty="0" err="1"/>
              <a:t>Lab.Pengelolaan</a:t>
            </a:r>
            <a:r>
              <a:rPr lang="en-ID" sz="3600" dirty="0"/>
              <a:t> </a:t>
            </a:r>
            <a:r>
              <a:rPr lang="en-ID" sz="3600" dirty="0" err="1"/>
              <a:t>Lingkungan</a:t>
            </a:r>
            <a:r>
              <a:rPr lang="en-ID" sz="3600" dirty="0"/>
              <a:t>, Lab. </a:t>
            </a:r>
            <a:r>
              <a:rPr lang="en-ID" sz="3600" dirty="0" err="1"/>
              <a:t>Penggergajian</a:t>
            </a:r>
            <a:r>
              <a:rPr lang="en-ID" sz="3600" dirty="0"/>
              <a:t> dan </a:t>
            </a:r>
            <a:r>
              <a:rPr lang="en-ID" sz="3600" dirty="0" err="1"/>
              <a:t>Pengawetan</a:t>
            </a:r>
            <a:r>
              <a:rPr lang="en-ID" sz="3600" dirty="0"/>
              <a:t> Kayu, Lab. </a:t>
            </a:r>
            <a:r>
              <a:rPr lang="en-ID" sz="3600" dirty="0" err="1"/>
              <a:t>Pengolahan</a:t>
            </a:r>
            <a:r>
              <a:rPr lang="en-ID" sz="3600" dirty="0"/>
              <a:t> Kayu &amp; HHBK</a:t>
            </a:r>
          </a:p>
        </p:txBody>
      </p:sp>
    </p:spTree>
    <p:extLst>
      <p:ext uri="{BB962C8B-B14F-4D97-AF65-F5344CB8AC3E}">
        <p14:creationId xmlns:p14="http://schemas.microsoft.com/office/powerpoint/2010/main" val="5900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3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2B300B-73DD-CF1E-8C56-250AC5EE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4126772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JURUSAN </a:t>
            </a:r>
            <a:r>
              <a:rPr lang="en-US" sz="6000" dirty="0" smtClean="0">
                <a:solidFill>
                  <a:schemeClr val="bg1"/>
                </a:solidFill>
              </a:rPr>
              <a:t>KEHUTANAN </a:t>
            </a:r>
            <a:r>
              <a:rPr lang="en-US" sz="6000" dirty="0">
                <a:solidFill>
                  <a:schemeClr val="bg1"/>
                </a:solidFill>
              </a:rPr>
              <a:t>FAPERTA UNPATTI</a:t>
            </a:r>
            <a:endParaRPr lang="en-ID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E159CF03-CD57-3A18-5731-E2EA4888F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32052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93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02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KIP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Laman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hlinkClick r:id="rId2"/>
              </a:rPr>
              <a:t>https://kip-kuliah.kemdikbud.go.id/siswa/pendaftaran/baru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9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F:\DOKUMEN SOSIALISASI JURUSAN KEHUTANAN\presiden-jokowi-tegas-menangani-covid-19_m_205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" y="10620"/>
            <a:ext cx="12169804" cy="68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92620" y="250460"/>
            <a:ext cx="416620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Ingat..........!!</a:t>
            </a:r>
          </a:p>
          <a:p>
            <a:pPr algn="ctr"/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PRESIDEN</a:t>
            </a:r>
            <a:r>
              <a:rPr lang="id-ID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JOKOWI</a:t>
            </a:r>
          </a:p>
          <a:p>
            <a:pPr algn="ctr"/>
            <a:r>
              <a:rPr lang="id-ID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Orang KEHUTANAN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UNPATTI-20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0800" y="1143000"/>
            <a:ext cx="4698077" cy="3352800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05270" y="4724401"/>
            <a:ext cx="8144794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 Black" pitchFamily="34" charset="0"/>
              </a:rPr>
              <a:t>SEKIAN DAN TERIMA KASIH</a:t>
            </a:r>
          </a:p>
        </p:txBody>
      </p:sp>
    </p:spTree>
    <p:extLst>
      <p:ext uri="{BB962C8B-B14F-4D97-AF65-F5344CB8AC3E}">
        <p14:creationId xmlns:p14="http://schemas.microsoft.com/office/powerpoint/2010/main" val="2476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accent6">
              <a:lumMod val="50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D24F0A-26E1-3EA1-B15C-6AF74ABFF5C5}"/>
              </a:ext>
            </a:extLst>
          </p:cNvPr>
          <p:cNvSpPr txBox="1"/>
          <p:nvPr/>
        </p:nvSpPr>
        <p:spPr>
          <a:xfrm>
            <a:off x="966952" y="1204108"/>
            <a:ext cx="2669406" cy="178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PROFIL LULUSAN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12B424-722D-961C-1E0E-5F72F472ABA8}"/>
              </a:ext>
            </a:extLst>
          </p:cNvPr>
          <p:cNvSpPr txBox="1"/>
          <p:nvPr/>
        </p:nvSpPr>
        <p:spPr>
          <a:xfrm>
            <a:off x="637953" y="3355130"/>
            <a:ext cx="8246046" cy="3162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Manajer</a:t>
            </a:r>
            <a:r>
              <a:rPr lang="en-US" sz="3200" dirty="0"/>
              <a:t> di </a:t>
            </a:r>
            <a:r>
              <a:rPr lang="en-US" sz="3200" dirty="0" err="1"/>
              <a:t>Bidang</a:t>
            </a:r>
            <a:r>
              <a:rPr lang="en-US" sz="3200" dirty="0"/>
              <a:t> </a:t>
            </a:r>
            <a:r>
              <a:rPr lang="en-US" sz="3200" dirty="0" err="1"/>
              <a:t>Kehutanan</a:t>
            </a: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Ecotechnopreuner</a:t>
            </a: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Pendidik</a:t>
            </a:r>
            <a:r>
              <a:rPr lang="en-US" sz="3200" dirty="0"/>
              <a:t> dan </a:t>
            </a:r>
            <a:r>
              <a:rPr lang="en-US" sz="3200" dirty="0" err="1"/>
              <a:t>Penyuluh</a:t>
            </a:r>
            <a:r>
              <a:rPr lang="en-US" sz="3200" dirty="0"/>
              <a:t> </a:t>
            </a:r>
            <a:r>
              <a:rPr lang="en-US" sz="3200" dirty="0" err="1"/>
              <a:t>Bidang</a:t>
            </a:r>
            <a:r>
              <a:rPr lang="en-US" sz="3200" dirty="0"/>
              <a:t> </a:t>
            </a:r>
            <a:r>
              <a:rPr lang="en-US" sz="3200" dirty="0" err="1"/>
              <a:t>Kehutanan</a:t>
            </a: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Peneliti</a:t>
            </a:r>
            <a:r>
              <a:rPr lang="en-US" sz="3200" dirty="0"/>
              <a:t> </a:t>
            </a:r>
            <a:r>
              <a:rPr lang="en-US" sz="3200" dirty="0" err="1"/>
              <a:t>Bidang</a:t>
            </a:r>
            <a:r>
              <a:rPr lang="en-US" sz="3200" dirty="0"/>
              <a:t> </a:t>
            </a:r>
            <a:r>
              <a:rPr lang="en-US" sz="3200" dirty="0" err="1"/>
              <a:t>Kehutanan</a:t>
            </a: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Perencana</a:t>
            </a:r>
            <a:r>
              <a:rPr lang="en-US" sz="3200" dirty="0"/>
              <a:t> dan </a:t>
            </a:r>
            <a:r>
              <a:rPr lang="en-US" sz="3200" dirty="0" err="1"/>
              <a:t>Pelaksana</a:t>
            </a:r>
            <a:r>
              <a:rPr lang="en-US" sz="3200" dirty="0"/>
              <a:t> Program </a:t>
            </a:r>
            <a:r>
              <a:rPr lang="en-US" sz="3200" dirty="0" err="1"/>
              <a:t>Bidang</a:t>
            </a: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Kehutanan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67ED10-0D61-A41A-DA6E-2778E0CB7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7" y="188227"/>
            <a:ext cx="2280464" cy="2182286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67ED10-0D61-A41A-DA6E-2778E0CB7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1" y="2141911"/>
            <a:ext cx="1903261" cy="1864194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67ED10-0D61-A41A-DA6E-2778E0CB7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691" y="614418"/>
            <a:ext cx="1756095" cy="1756095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7ED10-0D61-A41A-DA6E-2778E0CB7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12" y="2157125"/>
            <a:ext cx="1756095" cy="1725667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67ED10-0D61-A41A-DA6E-2778E0CB7C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57" y="3708612"/>
            <a:ext cx="1700866" cy="1633313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F:\DOKUMEN SOSIALISASI JURUSAN KEHUTANAN\WhatsApp Image 2023-01-23 at 15.49.22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51" r="-1507" b="34414"/>
          <a:stretch/>
        </p:blipFill>
        <p:spPr bwMode="auto">
          <a:xfrm>
            <a:off x="10486786" y="3820245"/>
            <a:ext cx="1546908" cy="1581314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5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6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85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46856F00078346B53FFD46040850CC" ma:contentTypeVersion="2" ma:contentTypeDescription="Create a new document." ma:contentTypeScope="" ma:versionID="9402aaf9a64747e7cecc5015980173e6">
  <xsd:schema xmlns:xsd="http://www.w3.org/2001/XMLSchema" xmlns:xs="http://www.w3.org/2001/XMLSchema" xmlns:p="http://schemas.microsoft.com/office/2006/metadata/properties" xmlns:ns3="989ffea8-f019-441c-b76a-71b72b305c6b" targetNamespace="http://schemas.microsoft.com/office/2006/metadata/properties" ma:root="true" ma:fieldsID="2214f780329c799f5b2b9be95f2e7694" ns3:_="">
    <xsd:import namespace="989ffea8-f019-441c-b76a-71b72b305c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ffea8-f019-441c-b76a-71b72b305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842481-ECE0-468A-9888-3E2A3CBBE907}">
  <ds:schemaRefs>
    <ds:schemaRef ds:uri="http://schemas.microsoft.com/office/2006/documentManagement/types"/>
    <ds:schemaRef ds:uri="989ffea8-f019-441c-b76a-71b72b305c6b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C357D0-6BDA-4AC4-944D-C00B339269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ffea8-f019-441c-b76a-71b72b305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4E9E0B-ED59-4B63-8B80-6A4993806A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181</Words>
  <Application>Microsoft Office PowerPoint</Application>
  <PresentationFormat>Custom</PresentationFormat>
  <Paragraphs>41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Sosialisasi Jurusan Kehutanan Fakultas Pertanian UNPATTI TAHUN 2023</vt:lpstr>
      <vt:lpstr>JURUSAN KEHUTANAN FAPERTA UNPATTI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PRODI ILMU LINGKUNGAN - PROFIL LULUSAN</vt:lpstr>
      <vt:lpstr>PowerPoint Presentation</vt:lpstr>
      <vt:lpstr>PowerPoint Presentation</vt:lpstr>
      <vt:lpstr>PRODI PENGELOLAAN HUTAN - Profil Lulusan</vt:lpstr>
      <vt:lpstr>PowerPoint Presentation</vt:lpstr>
      <vt:lpstr>PowerPoint Presentation</vt:lpstr>
      <vt:lpstr>Sumberdaya Manusia Jurusan Kehutanan</vt:lpstr>
      <vt:lpstr>Fasilitas Pembelajaran</vt:lpstr>
      <vt:lpstr>Fasilitas Pembelajaran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Daftar KIP Kuliah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Jurusan Kehutanan Fakultas Pertanian UNPATTI</dc:title>
  <dc:creator>patrich</dc:creator>
  <cp:lastModifiedBy>ASUS</cp:lastModifiedBy>
  <cp:revision>26</cp:revision>
  <dcterms:created xsi:type="dcterms:W3CDTF">2022-11-22T07:21:26Z</dcterms:created>
  <dcterms:modified xsi:type="dcterms:W3CDTF">2023-02-21T20:45:40Z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0x010100E746856F00078346B53FFD46040850CC</vt:lpwstr>
  </property>
</Properties>
</file>